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  <p:sldId id="274" r:id="rId20"/>
    <p:sldId id="275" r:id="rId21"/>
    <p:sldId id="276" r:id="rId22"/>
    <p:sldId id="277" r:id="rId23"/>
    <p:sldId id="281" r:id="rId24"/>
    <p:sldId id="282" r:id="rId25"/>
    <p:sldId id="283" r:id="rId26"/>
    <p:sldId id="284" r:id="rId27"/>
    <p:sldId id="292" r:id="rId28"/>
    <p:sldId id="285" r:id="rId29"/>
    <p:sldId id="286" r:id="rId30"/>
    <p:sldId id="291" r:id="rId31"/>
    <p:sldId id="287" r:id="rId32"/>
    <p:sldId id="289" r:id="rId33"/>
    <p:sldId id="288" r:id="rId34"/>
    <p:sldId id="290" r:id="rId35"/>
    <p:sldId id="293" r:id="rId36"/>
    <p:sldId id="294" r:id="rId37"/>
    <p:sldId id="295" r:id="rId3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>
        <p:scale>
          <a:sx n="100" d="100"/>
          <a:sy n="100" d="100"/>
        </p:scale>
        <p:origin x="23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="" xmlns:a16="http://schemas.microsoft.com/office/drawing/2014/main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="" xmlns:a16="http://schemas.microsoft.com/office/drawing/2014/main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="" xmlns:a16="http://schemas.microsoft.com/office/drawing/2014/main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="" xmlns:a16="http://schemas.microsoft.com/office/drawing/2014/main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="" xmlns:a16="http://schemas.microsoft.com/office/drawing/2014/main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="" xmlns:a16="http://schemas.microsoft.com/office/drawing/2014/main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="" xmlns:a16="http://schemas.microsoft.com/office/drawing/2014/main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="" xmlns:a16="http://schemas.microsoft.com/office/drawing/2014/main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="" xmlns:a16="http://schemas.microsoft.com/office/drawing/2014/main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="" xmlns:a16="http://schemas.microsoft.com/office/drawing/2014/main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="" xmlns:a16="http://schemas.microsoft.com/office/drawing/2014/main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="" xmlns:a16="http://schemas.microsoft.com/office/drawing/2014/main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="" xmlns:a16="http://schemas.microsoft.com/office/drawing/2014/main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="" xmlns:a16="http://schemas.microsoft.com/office/drawing/2014/main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="" xmlns:a16="http://schemas.microsoft.com/office/drawing/2014/main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="" xmlns:a16="http://schemas.microsoft.com/office/drawing/2014/main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="" xmlns:a16="http://schemas.microsoft.com/office/drawing/2014/main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="" xmlns:a16="http://schemas.microsoft.com/office/drawing/2014/main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="" xmlns:a16="http://schemas.microsoft.com/office/drawing/2014/main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="" xmlns:a16="http://schemas.microsoft.com/office/drawing/2014/main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="" xmlns:a16="http://schemas.microsoft.com/office/drawing/2014/main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="" xmlns:a16="http://schemas.microsoft.com/office/drawing/2014/main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="" xmlns:a16="http://schemas.microsoft.com/office/drawing/2014/main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="" xmlns:a16="http://schemas.microsoft.com/office/drawing/2014/main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="" xmlns:a16="http://schemas.microsoft.com/office/drawing/2014/main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="" xmlns:a16="http://schemas.microsoft.com/office/drawing/2014/main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="" xmlns:a16="http://schemas.microsoft.com/office/drawing/2014/main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="" xmlns:a16="http://schemas.microsoft.com/office/drawing/2014/main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="" xmlns:a16="http://schemas.microsoft.com/office/drawing/2014/main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="" xmlns:a16="http://schemas.microsoft.com/office/drawing/2014/main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="" xmlns:a16="http://schemas.microsoft.com/office/drawing/2014/main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="" xmlns:a16="http://schemas.microsoft.com/office/drawing/2014/main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="" xmlns:a16="http://schemas.microsoft.com/office/drawing/2014/main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="" xmlns:a16="http://schemas.microsoft.com/office/drawing/2014/main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="" xmlns:a16="http://schemas.microsoft.com/office/drawing/2014/main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="" xmlns:a16="http://schemas.microsoft.com/office/drawing/2014/main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="" xmlns:a16="http://schemas.microsoft.com/office/drawing/2014/main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="" xmlns:a16="http://schemas.microsoft.com/office/drawing/2014/main" id="{84E47D5E-C13D-485F-8A52-594364D601B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="" xmlns:a16="http://schemas.microsoft.com/office/drawing/2014/main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="" xmlns:a16="http://schemas.microsoft.com/office/drawing/2014/main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="" xmlns:a16="http://schemas.microsoft.com/office/drawing/2014/main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="" xmlns:a16="http://schemas.microsoft.com/office/drawing/2014/main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="" xmlns:a16="http://schemas.microsoft.com/office/drawing/2014/main" id="{AEE7FD9A-F4A6-4026-8823-91FF4FEB735D}"/>
              </a:ext>
            </a:extLst>
          </p:cNvPr>
          <p:cNvGrpSpPr/>
          <p:nvPr/>
        </p:nvGrpSpPr>
        <p:grpSpPr>
          <a:xfrm>
            <a:off x="839525" y="21681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="" xmlns:a16="http://schemas.microsoft.com/office/drawing/2014/main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="" xmlns:a16="http://schemas.microsoft.com/office/drawing/2014/main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="" xmlns:a16="http://schemas.microsoft.com/office/drawing/2014/main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="" xmlns:a16="http://schemas.microsoft.com/office/drawing/2014/main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="" xmlns:a16="http://schemas.microsoft.com/office/drawing/2014/main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="" xmlns:a16="http://schemas.microsoft.com/office/drawing/2014/main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="" xmlns:a16="http://schemas.microsoft.com/office/drawing/2014/main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="" xmlns:a16="http://schemas.microsoft.com/office/drawing/2014/main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="" xmlns:a16="http://schemas.microsoft.com/office/drawing/2014/main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="" xmlns:a16="http://schemas.microsoft.com/office/drawing/2014/main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="" xmlns:a16="http://schemas.microsoft.com/office/drawing/2014/main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="" xmlns:a16="http://schemas.microsoft.com/office/drawing/2014/main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="" xmlns:a16="http://schemas.microsoft.com/office/drawing/2014/main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="" xmlns:a16="http://schemas.microsoft.com/office/drawing/2014/main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="" xmlns:a16="http://schemas.microsoft.com/office/drawing/2014/main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="" xmlns:a16="http://schemas.microsoft.com/office/drawing/2014/main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=""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="" xmlns:a16="http://schemas.microsoft.com/office/drawing/2014/main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="" xmlns:a16="http://schemas.microsoft.com/office/drawing/2014/main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="" xmlns:a16="http://schemas.microsoft.com/office/drawing/2014/main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="" xmlns:a16="http://schemas.microsoft.com/office/drawing/2014/main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="" xmlns:a16="http://schemas.microsoft.com/office/drawing/2014/main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="" xmlns:a16="http://schemas.microsoft.com/office/drawing/2014/main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="" xmlns:a16="http://schemas.microsoft.com/office/drawing/2014/main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="" xmlns:a16="http://schemas.microsoft.com/office/drawing/2014/main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="" xmlns:a16="http://schemas.microsoft.com/office/drawing/2014/main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="" xmlns:a16="http://schemas.microsoft.com/office/drawing/2014/main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7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8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13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102" y="51809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=""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480211" y="271798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=""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480212" y="317821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=""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492636" y="3643733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=""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480211" y="4098950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205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4164553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0" y="280281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326109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60" y="372367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="" xmlns:a16="http://schemas.microsoft.com/office/drawing/2014/main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="" xmlns:a16="http://schemas.microsoft.com/office/drawing/2014/main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="" xmlns:a16="http://schemas.microsoft.com/office/drawing/2014/main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="" xmlns:a16="http://schemas.microsoft.com/office/drawing/2014/main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="" xmlns:a16="http://schemas.microsoft.com/office/drawing/2014/main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="" xmlns:a16="http://schemas.microsoft.com/office/drawing/2014/main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="" xmlns:a16="http://schemas.microsoft.com/office/drawing/2014/main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ixaDeTexto 140"/>
          <p:cNvSpPr txBox="1"/>
          <p:nvPr/>
        </p:nvSpPr>
        <p:spPr>
          <a:xfrm>
            <a:off x="1177532" y="431453"/>
            <a:ext cx="4362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GERADOR ROTA: Desvio de objetos</a:t>
            </a:r>
          </a:p>
          <a:p>
            <a:r>
              <a:rPr lang="pt-BR" dirty="0" smtClean="0"/>
              <a:t>GERADOR ROTA: Orientação do VANT</a:t>
            </a:r>
          </a:p>
          <a:p>
            <a:r>
              <a:rPr lang="pt-BR" dirty="0" smtClean="0"/>
              <a:t>GERADOR ROTA: Lógica de adaptação</a:t>
            </a:r>
          </a:p>
          <a:p>
            <a:r>
              <a:rPr lang="pt-BR" dirty="0" smtClean="0"/>
              <a:t>FILTRO: Validação do filtro de posições 0,5 m</a:t>
            </a:r>
          </a:p>
          <a:p>
            <a:endParaRPr lang="pt-BR" dirty="0" smtClean="0"/>
          </a:p>
          <a:p>
            <a:r>
              <a:rPr lang="pt-BR" dirty="0" smtClean="0"/>
              <a:t>CONVERSOR GPS: Validação sobre Maps</a:t>
            </a:r>
          </a:p>
          <a:p>
            <a:r>
              <a:rPr lang="pt-BR" dirty="0" smtClean="0"/>
              <a:t>COMANDO/RESPOTA: Rota real sobre Maps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255309" y="3277354"/>
            <a:ext cx="29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a 2 m do chão;</a:t>
            </a:r>
          </a:p>
          <a:p>
            <a:r>
              <a:rPr lang="pt-BR" dirty="0" smtClean="0"/>
              <a:t>Filtro com posições de 0,8 m;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79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=""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=""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=""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=""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=""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</a:t>
            </a:r>
            <a:r>
              <a:rPr lang="pt-BR" dirty="0"/>
              <a:t>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=""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=""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=""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=""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=""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=""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</a:t>
            </a:r>
            <a:r>
              <a:rPr lang="pt-BR" dirty="0"/>
              <a:t>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=""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2</a:t>
            </a:r>
            <a:endParaRPr lang="pt-BR" dirty="0"/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=""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niversidade Federal de Santa Catarina Campus Florianópolis - 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28" y="719546"/>
            <a:ext cx="6830378" cy="636358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10468" y="35021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27.605003</a:t>
            </a:r>
            <a:r>
              <a:rPr lang="en-US" dirty="0"/>
              <a:t>	</a:t>
            </a:r>
            <a:r>
              <a:rPr lang="en-US" dirty="0" smtClean="0"/>
              <a:t>-48.519530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3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86399" y="3036163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GPS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665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896644"/>
            <a:ext cx="10138866" cy="867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-27.6050030128	-48.519529983	cross5	red	1	This is a fairly large cross on the map.</a:t>
            </a:r>
          </a:p>
          <a:p>
            <a:r>
              <a:rPr lang="en-US" dirty="0"/>
              <a:t>-27.6050083912	-48.5195244679	cross5	red	1	Legend linked to green plus.</a:t>
            </a:r>
          </a:p>
          <a:p>
            <a:r>
              <a:rPr lang="en-US" dirty="0"/>
              <a:t>-27.6050137696	-48.5195189528	cross5	red	1	This is a fairly large cross on the map.</a:t>
            </a:r>
          </a:p>
          <a:p>
            <a:r>
              <a:rPr lang="en-US" dirty="0"/>
              <a:t>-27.6050191481	-48.5195134376	cross5	red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-27.6050191215	-48.5195134165	triangle5	green	1	This is a fairly large cross on the map.</a:t>
            </a:r>
          </a:p>
          <a:p>
            <a:r>
              <a:rPr lang="en-US" dirty="0"/>
              <a:t>-27.6050266782	-48.5195143916	triangle5	green	1	Legend linked to green plus.</a:t>
            </a:r>
          </a:p>
          <a:p>
            <a:r>
              <a:rPr lang="en-US" dirty="0"/>
              <a:t>-27.6050342348	-48.5195153667	triangle5	green	1	This is a fairly large cross on the map.</a:t>
            </a:r>
          </a:p>
          <a:p>
            <a:r>
              <a:rPr lang="en-US" dirty="0"/>
              <a:t>-27.6050443104	-48.5195166668	triangle5	green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-27.6050443416	-48.5195166463	plus5	blue	1	This is a fairly large cross on the map.</a:t>
            </a:r>
          </a:p>
          <a:p>
            <a:r>
              <a:rPr lang="en-US" dirty="0"/>
              <a:t>-27.6050444684	-48.519525655	plus5	blue	1	Legend linked to green plus.</a:t>
            </a:r>
          </a:p>
          <a:p>
            <a:r>
              <a:rPr lang="en-US" dirty="0"/>
              <a:t>-27.6050445952	-48.5195346638	plus5	blue	1	This is a fairly large cross on the map.</a:t>
            </a:r>
          </a:p>
          <a:p>
            <a:r>
              <a:rPr lang="en-US" dirty="0"/>
              <a:t>-27.6050447219	-48.5195436725	plus5	blue	1	Legend linked to green plus.</a:t>
            </a:r>
          </a:p>
          <a:p>
            <a:r>
              <a:rPr lang="en-US" dirty="0"/>
              <a:t>-27.60504411	-48.5195524768	plus5	blue	1	This is a fairly large cross on the map.</a:t>
            </a:r>
          </a:p>
          <a:p>
            <a:r>
              <a:rPr lang="en-US" dirty="0"/>
              <a:t>-27.6050423902	-48.5195609744	plus5	blue	1	Legend linked to green plus.</a:t>
            </a:r>
          </a:p>
          <a:p>
            <a:r>
              <a:rPr lang="en-US" dirty="0"/>
              <a:t>-27.6050406703	-48.519569472	plus5	blue	1	This is a fairly large cross on the map.</a:t>
            </a:r>
          </a:p>
          <a:p>
            <a:r>
              <a:rPr lang="en-US" dirty="0"/>
              <a:t>-27.6050389352	-48.5195767617	plus5	blue	1	Legend linked to green plus.</a:t>
            </a:r>
          </a:p>
          <a:p>
            <a:endParaRPr lang="en-US" dirty="0"/>
          </a:p>
          <a:p>
            <a:r>
              <a:rPr lang="en-US" dirty="0"/>
              <a:t>-27.6050389522	-48.5195767993	star5	black	1	This is a fairly large cross on the map.</a:t>
            </a:r>
          </a:p>
          <a:p>
            <a:r>
              <a:rPr lang="en-US" dirty="0"/>
              <a:t>-27.6050310465	-48.5195760426	star5	black	1	Legend linked to green plus.</a:t>
            </a:r>
          </a:p>
          <a:p>
            <a:r>
              <a:rPr lang="en-US" dirty="0"/>
              <a:t>-27.6050231408	-48.5195752858	star5	black	1	This is a fairly large cross on the map.</a:t>
            </a:r>
          </a:p>
          <a:p>
            <a:r>
              <a:rPr lang="en-US" dirty="0"/>
              <a:t>-27.6050152351	-48.519574529	star5	black	1	Legend linked to green plus.</a:t>
            </a:r>
          </a:p>
          <a:p>
            <a:r>
              <a:rPr lang="en-US" dirty="0"/>
              <a:t>-27.6050075229	-48.5195720732	star5	black	1	This is a fairly large cross on the map.</a:t>
            </a:r>
          </a:p>
          <a:p>
            <a:r>
              <a:rPr lang="en-US" dirty="0"/>
              <a:t>-27.6049986166	-48.5195660678	star5	black	1	Legend linked to green plus.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284085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GPS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077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6742" r="41675" b="3974"/>
          <a:stretch/>
        </p:blipFill>
        <p:spPr>
          <a:xfrm>
            <a:off x="541539" y="710212"/>
            <a:ext cx="10798862" cy="54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="" xmlns:a16="http://schemas.microsoft.com/office/drawing/2014/main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73840" y="3116061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GPS Envio/Retorno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645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284085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GPS Envio/Retorno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89664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7968" y="71197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Envio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62764" y="369331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Preset</a:t>
            </a:r>
          </a:p>
          <a:p>
            <a:r>
              <a:rPr lang="en-US" dirty="0" smtClean="0"/>
              <a:t>-27.604998649 </a:t>
            </a:r>
            <a:r>
              <a:rPr lang="en-US" dirty="0"/>
              <a:t>-48.5195660665</a:t>
            </a:r>
          </a:p>
          <a:p>
            <a:r>
              <a:rPr lang="en-US" dirty="0" smtClean="0"/>
              <a:t>-27.6049996636 -48.5195577407</a:t>
            </a:r>
            <a:endParaRPr lang="en-US" dirty="0"/>
          </a:p>
          <a:p>
            <a:r>
              <a:rPr lang="en-US" dirty="0" smtClean="0"/>
              <a:t>-27.6050006782 -48.5195494149</a:t>
            </a:r>
            <a:endParaRPr lang="en-US" dirty="0"/>
          </a:p>
          <a:p>
            <a:r>
              <a:rPr lang="en-US" dirty="0" smtClean="0"/>
              <a:t>-27.6050016928 -48.519541089</a:t>
            </a:r>
            <a:endParaRPr lang="en-US" dirty="0"/>
          </a:p>
          <a:p>
            <a:r>
              <a:rPr lang="en-US" dirty="0" smtClean="0"/>
              <a:t>-27.6050030455 -48.5195299879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436752" y="0"/>
            <a:ext cx="3615295" cy="812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-27.6050030098 -48.5195299906</a:t>
            </a:r>
            <a:endParaRPr lang="pt-BR" dirty="0"/>
          </a:p>
          <a:p>
            <a:r>
              <a:rPr lang="pt-BR" dirty="0" smtClean="0"/>
              <a:t>-27.605008389 -48.5195244735</a:t>
            </a:r>
            <a:endParaRPr lang="pt-BR" dirty="0"/>
          </a:p>
          <a:p>
            <a:r>
              <a:rPr lang="pt-BR" dirty="0" smtClean="0"/>
              <a:t>-27.6050137681 -48.5195189563</a:t>
            </a:r>
            <a:endParaRPr lang="pt-BR" dirty="0"/>
          </a:p>
          <a:p>
            <a:r>
              <a:rPr lang="pt-BR" dirty="0" smtClean="0"/>
              <a:t>-27.6050191473 -48.5195134391</a:t>
            </a:r>
          </a:p>
          <a:p>
            <a:endParaRPr lang="pt-BR" dirty="0"/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-27.6050266739 -48.5195143864</a:t>
            </a:r>
          </a:p>
          <a:p>
            <a:r>
              <a:rPr lang="pt-BR" dirty="0"/>
              <a:t>-27.6050342319 -48.5195153634</a:t>
            </a:r>
          </a:p>
          <a:p>
            <a:r>
              <a:rPr lang="pt-BR" dirty="0"/>
              <a:t>-27.6050443092 -</a:t>
            </a:r>
            <a:r>
              <a:rPr lang="pt-BR" dirty="0" smtClean="0"/>
              <a:t>48.519516666</a:t>
            </a:r>
          </a:p>
          <a:p>
            <a:endParaRPr lang="pt-BR" dirty="0"/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-27.6050444569 -48.5195249781</a:t>
            </a:r>
          </a:p>
          <a:p>
            <a:r>
              <a:rPr lang="pt-BR" dirty="0"/>
              <a:t>-27.6050445782 -48.5195333177</a:t>
            </a:r>
          </a:p>
          <a:p>
            <a:r>
              <a:rPr lang="pt-BR" dirty="0"/>
              <a:t>-27.6050446995 -48.5195416573</a:t>
            </a:r>
          </a:p>
          <a:p>
            <a:r>
              <a:rPr lang="pt-BR" dirty="0"/>
              <a:t>-27.6050457263 -48.519550577</a:t>
            </a:r>
          </a:p>
          <a:p>
            <a:r>
              <a:rPr lang="pt-BR" dirty="0"/>
              <a:t>-27.6050476341 -48.5195584089</a:t>
            </a:r>
          </a:p>
          <a:p>
            <a:r>
              <a:rPr lang="pt-BR" dirty="0"/>
              <a:t>-27.605049542 -48.5195662407</a:t>
            </a:r>
          </a:p>
          <a:p>
            <a:r>
              <a:rPr lang="pt-BR" dirty="0"/>
              <a:t>-27.6050447061 -48.5195709203</a:t>
            </a:r>
          </a:p>
          <a:p>
            <a:r>
              <a:rPr lang="pt-BR" dirty="0"/>
              <a:t>-27.6050389364 -</a:t>
            </a:r>
            <a:r>
              <a:rPr lang="pt-BR" dirty="0" smtClean="0"/>
              <a:t>48.5195767603</a:t>
            </a:r>
          </a:p>
          <a:p>
            <a:endParaRPr lang="pt-BR" dirty="0"/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-27.6050322499 -48.5195739111</a:t>
            </a:r>
          </a:p>
          <a:p>
            <a:r>
              <a:rPr lang="pt-BR" dirty="0"/>
              <a:t>-27.6050243574 -48.5195711431</a:t>
            </a:r>
          </a:p>
          <a:p>
            <a:r>
              <a:rPr lang="pt-BR" dirty="0"/>
              <a:t>-27.6050168212 -48.519569027</a:t>
            </a:r>
          </a:p>
          <a:p>
            <a:r>
              <a:rPr lang="pt-BR" dirty="0"/>
              <a:t>-27.6050098197 -48.5195678889</a:t>
            </a:r>
          </a:p>
          <a:p>
            <a:r>
              <a:rPr lang="pt-BR" dirty="0"/>
              <a:t>-27.6049986173 -48.5195660681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62763" y="2332776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Principais</a:t>
            </a:r>
            <a:endParaRPr lang="en-US" dirty="0" smtClean="0"/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542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4" t="6965" r="41892" b="3752"/>
          <a:stretch/>
        </p:blipFill>
        <p:spPr>
          <a:xfrm>
            <a:off x="228177" y="426128"/>
            <a:ext cx="11324316" cy="57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0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2860" y="356586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GPS Envio/Retorno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72860" y="800754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Retorno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082027" y="0"/>
            <a:ext cx="552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42957" y="1855431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-27.6050038655 -48.519523064</a:t>
            </a:r>
          </a:p>
          <a:p>
            <a:r>
              <a:rPr lang="pt-BR" dirty="0" smtClean="0"/>
              <a:t>-</a:t>
            </a:r>
            <a:r>
              <a:rPr lang="pt-BR" dirty="0"/>
              <a:t>27.6050233768 -48.5195091899</a:t>
            </a:r>
          </a:p>
          <a:p>
            <a:r>
              <a:rPr lang="pt-BR" dirty="0" smtClean="0"/>
              <a:t>-</a:t>
            </a:r>
            <a:r>
              <a:rPr lang="pt-BR" dirty="0"/>
              <a:t>27.6050509603 -48.5195175906</a:t>
            </a:r>
          </a:p>
          <a:p>
            <a:r>
              <a:rPr lang="pt-BR" dirty="0" smtClean="0"/>
              <a:t>-</a:t>
            </a:r>
            <a:r>
              <a:rPr lang="pt-BR" dirty="0"/>
              <a:t>27.6050357309 -48.5195801182</a:t>
            </a:r>
          </a:p>
          <a:p>
            <a:r>
              <a:rPr lang="pt-BR" dirty="0" smtClean="0"/>
              <a:t>-</a:t>
            </a:r>
            <a:r>
              <a:rPr lang="pt-BR" dirty="0"/>
              <a:t>27.604992714 -48.5195650491</a:t>
            </a:r>
          </a:p>
        </p:txBody>
      </p:sp>
    </p:spTree>
    <p:extLst>
      <p:ext uri="{BB962C8B-B14F-4D97-AF65-F5344CB8AC3E}">
        <p14:creationId xmlns:p14="http://schemas.microsoft.com/office/powerpoint/2010/main" val="5043573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743" r="41529" b="4196"/>
          <a:stretch/>
        </p:blipFill>
        <p:spPr>
          <a:xfrm>
            <a:off x="514905" y="577047"/>
            <a:ext cx="11154222" cy="55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09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48543" y="3089428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Comparação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2006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3377" y="2760953"/>
            <a:ext cx="3302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-</a:t>
            </a:r>
            <a:r>
              <a:rPr lang="pt-BR" dirty="0"/>
              <a:t>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60510" y="197969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Comando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614645" y="2760953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-27.6050038655 -48.519523064</a:t>
            </a:r>
          </a:p>
          <a:p>
            <a:r>
              <a:rPr lang="pt-BR" dirty="0" smtClean="0"/>
              <a:t>-</a:t>
            </a:r>
            <a:r>
              <a:rPr lang="pt-BR" dirty="0"/>
              <a:t>27.6050233768 -48.5195091899</a:t>
            </a:r>
          </a:p>
          <a:p>
            <a:r>
              <a:rPr lang="pt-BR" dirty="0" smtClean="0"/>
              <a:t>-</a:t>
            </a:r>
            <a:r>
              <a:rPr lang="pt-BR" dirty="0"/>
              <a:t>27.6050509603 -48.5195175906</a:t>
            </a:r>
          </a:p>
          <a:p>
            <a:r>
              <a:rPr lang="pt-BR" dirty="0" smtClean="0"/>
              <a:t>-</a:t>
            </a:r>
            <a:r>
              <a:rPr lang="pt-BR" dirty="0"/>
              <a:t>27.6050357309 -48.5195801182</a:t>
            </a:r>
          </a:p>
          <a:p>
            <a:r>
              <a:rPr lang="pt-BR" dirty="0" smtClean="0"/>
              <a:t>-</a:t>
            </a:r>
            <a:r>
              <a:rPr lang="pt-BR" dirty="0"/>
              <a:t>27.604992714 -48.5195650491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976958" y="1888138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Retorno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04998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2.29999995232</a:t>
            </a:r>
          </a:p>
          <a:p>
            <a:r>
              <a:rPr lang="pt-BR" dirty="0" smtClean="0"/>
              <a:t>2.29999995232</a:t>
            </a:r>
          </a:p>
          <a:p>
            <a:r>
              <a:rPr lang="pt-BR" dirty="0" smtClean="0"/>
              <a:t>2.20000004768</a:t>
            </a:r>
          </a:p>
          <a:p>
            <a:r>
              <a:rPr lang="pt-BR" dirty="0" smtClean="0"/>
              <a:t>2.79999995232</a:t>
            </a:r>
          </a:p>
          <a:p>
            <a:r>
              <a:rPr lang="pt-BR" dirty="0"/>
              <a:t>2.59999990463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3382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2.01425293983</a:t>
            </a:r>
          </a:p>
          <a:p>
            <a:r>
              <a:rPr lang="pt-BR" dirty="0" smtClean="0"/>
              <a:t>2.01475906577</a:t>
            </a:r>
          </a:p>
          <a:p>
            <a:r>
              <a:rPr lang="pt-BR" dirty="0" smtClean="0"/>
              <a:t>2.01541081051</a:t>
            </a:r>
          </a:p>
          <a:p>
            <a:r>
              <a:rPr lang="pt-BR" dirty="0" smtClean="0"/>
              <a:t>2.01446971725</a:t>
            </a:r>
          </a:p>
          <a:p>
            <a:r>
              <a:rPr lang="pt-BR" dirty="0"/>
              <a:t>2.01565377887</a:t>
            </a:r>
          </a:p>
        </p:txBody>
      </p:sp>
    </p:spTree>
    <p:extLst>
      <p:ext uri="{BB962C8B-B14F-4D97-AF65-F5344CB8AC3E}">
        <p14:creationId xmlns:p14="http://schemas.microsoft.com/office/powerpoint/2010/main" val="4139348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9707" t="19401" r="59845" b="14276"/>
          <a:stretch/>
        </p:blipFill>
        <p:spPr>
          <a:xfrm>
            <a:off x="3548431" y="495567"/>
            <a:ext cx="5160563" cy="550135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214907" y="290434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6537169" y="326688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6476758" y="381398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294158" y="3700449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502120" y="281304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5208440" y="6255021"/>
            <a:ext cx="290667" cy="265126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540234" y="6221968"/>
            <a:ext cx="207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Pontos comandados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4145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="" xmlns:a16="http://schemas.microsoft.com/office/drawing/2014/main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="" xmlns:a16="http://schemas.microsoft.com/office/drawing/2014/main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="" xmlns:a16="http://schemas.microsoft.com/office/drawing/2014/main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="" xmlns:a16="http://schemas.microsoft.com/office/drawing/2014/main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="" xmlns:a16="http://schemas.microsoft.com/office/drawing/2014/main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="" xmlns:a16="http://schemas.microsoft.com/office/drawing/2014/main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="" xmlns:a16="http://schemas.microsoft.com/office/drawing/2014/main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="" xmlns:a16="http://schemas.microsoft.com/office/drawing/2014/main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="" xmlns:a16="http://schemas.microsoft.com/office/drawing/2014/main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="" xmlns:a16="http://schemas.microsoft.com/office/drawing/2014/main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="" xmlns:a16="http://schemas.microsoft.com/office/drawing/2014/main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="" xmlns:a16="http://schemas.microsoft.com/office/drawing/2014/main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="" xmlns:a16="http://schemas.microsoft.com/office/drawing/2014/main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="" xmlns:a16="http://schemas.microsoft.com/office/drawing/2014/main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="" xmlns:a16="http://schemas.microsoft.com/office/drawing/2014/main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="" xmlns:a16="http://schemas.microsoft.com/office/drawing/2014/main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="" xmlns:a16="http://schemas.microsoft.com/office/drawing/2014/main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="" xmlns:a16="http://schemas.microsoft.com/office/drawing/2014/main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="" xmlns:a16="http://schemas.microsoft.com/office/drawing/2014/main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="" xmlns:a16="http://schemas.microsoft.com/office/drawing/2014/main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="" xmlns:a16="http://schemas.microsoft.com/office/drawing/2014/main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="" xmlns:a16="http://schemas.microsoft.com/office/drawing/2014/main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="" xmlns:a16="http://schemas.microsoft.com/office/drawing/2014/main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="" xmlns:a16="http://schemas.microsoft.com/office/drawing/2014/main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="" xmlns:a16="http://schemas.microsoft.com/office/drawing/2014/main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="" xmlns:a16="http://schemas.microsoft.com/office/drawing/2014/main" id="{E151B1C5-7D04-4CC2-B116-91FFDABF4CFA}"/>
              </a:ext>
            </a:extLst>
          </p:cNvPr>
          <p:cNvSpPr txBox="1"/>
          <p:nvPr/>
        </p:nvSpPr>
        <p:spPr>
          <a:xfrm>
            <a:off x="3691476" y="5074195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="" xmlns:a16="http://schemas.microsoft.com/office/drawing/2014/main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="" xmlns:a16="http://schemas.microsoft.com/office/drawing/2014/main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="" xmlns:a16="http://schemas.microsoft.com/office/drawing/2014/main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="" xmlns:a16="http://schemas.microsoft.com/office/drawing/2014/main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="" xmlns:a16="http://schemas.microsoft.com/office/drawing/2014/main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="" xmlns:a16="http://schemas.microsoft.com/office/drawing/2014/main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="" xmlns:a16="http://schemas.microsoft.com/office/drawing/2014/main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="" xmlns:a16="http://schemas.microsoft.com/office/drawing/2014/main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="" xmlns:a16="http://schemas.microsoft.com/office/drawing/2014/main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="" xmlns:a16="http://schemas.microsoft.com/office/drawing/2014/main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="" xmlns:a16="http://schemas.microsoft.com/office/drawing/2014/main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="" xmlns:a16="http://schemas.microsoft.com/office/drawing/2014/main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="" xmlns:a16="http://schemas.microsoft.com/office/drawing/2014/main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="" xmlns:a16="http://schemas.microsoft.com/office/drawing/2014/main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="" xmlns:a16="http://schemas.microsoft.com/office/drawing/2014/main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="" xmlns:a16="http://schemas.microsoft.com/office/drawing/2014/main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="" xmlns:a16="http://schemas.microsoft.com/office/drawing/2014/main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="" xmlns:a16="http://schemas.microsoft.com/office/drawing/2014/main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="" xmlns:a16="http://schemas.microsoft.com/office/drawing/2014/main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="" xmlns:a16="http://schemas.microsoft.com/office/drawing/2014/main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="" xmlns:a16="http://schemas.microsoft.com/office/drawing/2014/main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="" xmlns:a16="http://schemas.microsoft.com/office/drawing/2014/main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="" xmlns:a16="http://schemas.microsoft.com/office/drawing/2014/main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="" xmlns:a16="http://schemas.microsoft.com/office/drawing/2014/main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=""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=""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=""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=""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=""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=""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=""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=""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=""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=""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=""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=""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=""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=""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=""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=""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=""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=""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="" xmlns:a16="http://schemas.microsoft.com/office/drawing/2014/main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="" xmlns:a16="http://schemas.microsoft.com/office/drawing/2014/main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="" xmlns:a16="http://schemas.microsoft.com/office/drawing/2014/main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="" xmlns:a16="http://schemas.microsoft.com/office/drawing/2014/main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=""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</TotalTime>
  <Words>446</Words>
  <Application>Microsoft Office PowerPoint</Application>
  <PresentationFormat>Widescreen</PresentationFormat>
  <Paragraphs>226</Paragraphs>
  <Slides>37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 Kraemer Bastos do Canto</cp:lastModifiedBy>
  <cp:revision>68</cp:revision>
  <dcterms:created xsi:type="dcterms:W3CDTF">2019-05-04T19:29:04Z</dcterms:created>
  <dcterms:modified xsi:type="dcterms:W3CDTF">2019-07-04T17:11:50Z</dcterms:modified>
</cp:coreProperties>
</file>